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260" r:id="rId3"/>
    <p:sldId id="257" r:id="rId4"/>
    <p:sldId id="259" r:id="rId5"/>
    <p:sldId id="258" r:id="rId6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246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353D0C4-4220-4880-A08A-7E552CFE4753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59EBA96-42BD-44A4-8010-55F894F9108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2143125" y="685800"/>
            <a:ext cx="257175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59EBA96-42BD-44A4-8010-55F894F91083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stretch>
            <a:fillRect l="-53000" r="-5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63DAE3-EF39-4FE0-8E1F-158ADF842185}" type="datetimeFigureOut">
              <a:rPr lang="en-US" smtClean="0"/>
              <a:pPr/>
              <a:t>4/22/2010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E0B319-0604-4DFF-833C-723A40EE3CE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6858000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80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EVAPORATION</a:t>
            </a:r>
            <a:endParaRPr lang="en-US" sz="80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83000"/>
                      <a:shade val="100000"/>
                      <a:satMod val="200000"/>
                    </a:schemeClr>
                  </a:gs>
                  <a:gs pos="75000">
                    <a:schemeClr val="accent1">
                      <a:tint val="100000"/>
                      <a:shade val="50000"/>
                      <a:satMod val="150000"/>
                    </a:schemeClr>
                  </a:gs>
                </a:gsLst>
                <a:lin ang="5400000"/>
              </a:gra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28604" y="1214414"/>
            <a:ext cx="60007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>
                <a:solidFill>
                  <a:schemeClr val="bg1"/>
                </a:solidFill>
              </a:rPr>
              <a:t>Done by Ace </a:t>
            </a:r>
            <a:r>
              <a:rPr lang="en-US" sz="1200" dirty="0" err="1" smtClean="0">
                <a:solidFill>
                  <a:schemeClr val="bg1"/>
                </a:solidFill>
              </a:rPr>
              <a:t>Ang</a:t>
            </a:r>
            <a:r>
              <a:rPr lang="en-US" sz="1200" dirty="0" smtClean="0">
                <a:solidFill>
                  <a:schemeClr val="bg1"/>
                </a:solidFill>
              </a:rPr>
              <a:t>, 5 Victorious, </a:t>
            </a:r>
            <a:r>
              <a:rPr lang="en-US" sz="1200" dirty="0" err="1" smtClean="0">
                <a:solidFill>
                  <a:schemeClr val="bg1"/>
                </a:solidFill>
              </a:rPr>
              <a:t>Rosyth</a:t>
            </a:r>
            <a:r>
              <a:rPr lang="en-US" sz="1200" dirty="0" smtClean="0">
                <a:solidFill>
                  <a:schemeClr val="bg1"/>
                </a:solidFill>
              </a:rPr>
              <a:t> School</a:t>
            </a:r>
            <a:endParaRPr lang="en-US" sz="12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6858000" cy="70788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000" b="1" cap="none" spc="200" dirty="0" smtClean="0">
                <a:ln w="29210">
                  <a:solidFill>
                    <a:schemeClr val="accent3">
                      <a:tint val="10000"/>
                    </a:schemeClr>
                  </a:solidFill>
                </a:ln>
                <a:solidFill>
                  <a:schemeClr val="accent3">
                    <a:satMod val="200000"/>
                    <a:alpha val="50000"/>
                  </a:schemeClr>
                </a:solidFill>
                <a:effectLst>
                  <a:innerShdw blurRad="50800" dist="50800" dir="8100000">
                    <a:srgbClr val="7D7D7D">
                      <a:alpha val="73000"/>
                    </a:srgbClr>
                  </a:innerShdw>
                </a:effectLst>
              </a:rPr>
              <a:t>The Aim of my Experiment</a:t>
            </a:r>
            <a:endParaRPr lang="en-US" sz="4000" b="1" cap="none" spc="200" dirty="0">
              <a:ln w="29210">
                <a:solidFill>
                  <a:schemeClr val="accent3">
                    <a:tint val="10000"/>
                  </a:schemeClr>
                </a:solidFill>
              </a:ln>
              <a:solidFill>
                <a:schemeClr val="accent3">
                  <a:satMod val="200000"/>
                  <a:alpha val="50000"/>
                </a:schemeClr>
              </a:solidFill>
              <a:effectLst>
                <a:innerShdw blurRad="50800" dist="50800" dir="8100000">
                  <a:srgbClr val="7D7D7D">
                    <a:alpha val="73000"/>
                  </a:srgbClr>
                </a:inn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0" y="785786"/>
            <a:ext cx="68580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</a:rPr>
              <a:t>The aim of my experiment is to find out if the temperature of the room will affect the rate of evaporation of the water.</a:t>
            </a:r>
          </a:p>
          <a:p>
            <a:endParaRPr lang="en-US" sz="2000" dirty="0" smtClean="0">
              <a:solidFill>
                <a:schemeClr val="bg1"/>
              </a:solidFill>
            </a:endParaRPr>
          </a:p>
          <a:p>
            <a:r>
              <a:rPr lang="en-US" sz="2000" dirty="0" smtClean="0">
                <a:solidFill>
                  <a:schemeClr val="bg1"/>
                </a:solidFill>
              </a:rPr>
              <a:t>Question : If the room temperature affect the rate of evaporation of water.</a:t>
            </a:r>
          </a:p>
          <a:p>
            <a:endParaRPr lang="en-US" sz="2000" dirty="0" smtClean="0">
              <a:solidFill>
                <a:schemeClr val="bg1"/>
              </a:solidFill>
            </a:endParaRPr>
          </a:p>
          <a:p>
            <a:r>
              <a:rPr lang="en-US" sz="2000" dirty="0" smtClean="0">
                <a:solidFill>
                  <a:schemeClr val="bg1"/>
                </a:solidFill>
              </a:rPr>
              <a:t>Hypothesis : Yes, it will. And a hotter room will cause the water to </a:t>
            </a:r>
            <a:r>
              <a:rPr lang="en-US" sz="2000" smtClean="0">
                <a:solidFill>
                  <a:schemeClr val="bg1"/>
                </a:solidFill>
              </a:rPr>
              <a:t>evaporate quicker.</a:t>
            </a:r>
            <a:endParaRPr lang="en-US" sz="20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0"/>
            <a:ext cx="6858000" cy="70788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000" b="1" cap="none" spc="50" dirty="0" smtClean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</a:rPr>
              <a:t>Basic Background Knowledge</a:t>
            </a:r>
            <a:endParaRPr lang="en-US" sz="4000" b="1" cap="none" spc="50" dirty="0">
              <a:ln w="12700" cmpd="sng">
                <a:solidFill>
                  <a:schemeClr val="accent6">
                    <a:satMod val="120000"/>
                    <a:shade val="80000"/>
                  </a:schemeClr>
                </a:solidFill>
                <a:prstDash val="solid"/>
              </a:ln>
              <a:solidFill>
                <a:schemeClr val="accent6">
                  <a:tint val="1000"/>
                </a:schemeClr>
              </a:solidFill>
              <a:effectLst>
                <a:glow rad="53100">
                  <a:schemeClr val="accent6">
                    <a:satMod val="180000"/>
                    <a:alpha val="30000"/>
                  </a:schemeClr>
                </a:glow>
              </a:effectLst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0" y="785786"/>
            <a:ext cx="68580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</a:rPr>
              <a:t>Evaporation is the process of a liquid turning into its gaseous state or form.</a:t>
            </a:r>
          </a:p>
          <a:p>
            <a:endParaRPr lang="en-US" sz="2000" dirty="0">
              <a:solidFill>
                <a:schemeClr val="bg1"/>
              </a:solidFill>
            </a:endParaRPr>
          </a:p>
          <a:p>
            <a:r>
              <a:rPr lang="en-US" sz="2000" dirty="0" smtClean="0">
                <a:solidFill>
                  <a:schemeClr val="bg1"/>
                </a:solidFill>
              </a:rPr>
              <a:t>When water evaporates, it turns into water </a:t>
            </a:r>
            <a:r>
              <a:rPr lang="en-US" sz="2000" dirty="0" err="1" smtClean="0">
                <a:solidFill>
                  <a:schemeClr val="bg1"/>
                </a:solidFill>
              </a:rPr>
              <a:t>vapour</a:t>
            </a:r>
            <a:r>
              <a:rPr lang="en-US" sz="2000" dirty="0" smtClean="0">
                <a:solidFill>
                  <a:schemeClr val="bg1"/>
                </a:solidFill>
              </a:rPr>
              <a:t>, which floats up and up and up until it reaches a certain point where it turns into a cloud due to the coldness of the area.</a:t>
            </a:r>
          </a:p>
          <a:p>
            <a:r>
              <a:rPr lang="en-US" sz="2000" dirty="0">
                <a:solidFill>
                  <a:schemeClr val="bg1"/>
                </a:solidFill>
              </a:rPr>
              <a:t/>
            </a:r>
            <a:br>
              <a:rPr lang="en-US" sz="2000" dirty="0">
                <a:solidFill>
                  <a:schemeClr val="bg1"/>
                </a:solidFill>
              </a:rPr>
            </a:br>
            <a:r>
              <a:rPr lang="en-US" sz="2000" dirty="0" smtClean="0">
                <a:solidFill>
                  <a:schemeClr val="bg1"/>
                </a:solidFill>
              </a:rPr>
              <a:t>Up to some point, the clouds get so heavy that it needs to release all the water inside of it, therefore, rain pours down.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6858000" cy="70788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Things that I will need</a:t>
            </a:r>
            <a:endParaRPr lang="en-US" sz="4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0" y="642910"/>
            <a:ext cx="6858000" cy="62478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</a:rPr>
              <a:t> </a:t>
            </a:r>
            <a:r>
              <a:rPr lang="en-US" sz="2000" dirty="0" smtClean="0">
                <a:solidFill>
                  <a:schemeClr val="bg1"/>
                </a:solidFill>
              </a:rPr>
              <a:t>3 Cups</a:t>
            </a:r>
          </a:p>
          <a:p>
            <a:pPr>
              <a:buFont typeface="Arial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</a:rPr>
              <a:t> </a:t>
            </a:r>
            <a:r>
              <a:rPr lang="en-US" sz="2000" dirty="0" smtClean="0">
                <a:solidFill>
                  <a:schemeClr val="bg1"/>
                </a:solidFill>
              </a:rPr>
              <a:t>A flask to measure the water</a:t>
            </a:r>
          </a:p>
          <a:p>
            <a:pPr>
              <a:buFont typeface="Arial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</a:rPr>
              <a:t> </a:t>
            </a:r>
            <a:r>
              <a:rPr lang="en-US" sz="2000" dirty="0" smtClean="0">
                <a:solidFill>
                  <a:schemeClr val="bg1"/>
                </a:solidFill>
              </a:rPr>
              <a:t>A notebook to record down my findings on</a:t>
            </a:r>
          </a:p>
          <a:p>
            <a:pPr>
              <a:buFont typeface="Arial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</a:rPr>
              <a:t> </a:t>
            </a:r>
            <a:r>
              <a:rPr lang="en-US" sz="2000" dirty="0" smtClean="0">
                <a:solidFill>
                  <a:schemeClr val="bg1"/>
                </a:solidFill>
              </a:rPr>
              <a:t>A pen or pencil to record down my findings on the </a:t>
            </a:r>
            <a:r>
              <a:rPr lang="en-US" sz="2000" dirty="0" smtClean="0">
                <a:solidFill>
                  <a:schemeClr val="bg1"/>
                </a:solidFill>
              </a:rPr>
              <a:t>notebook</a:t>
            </a:r>
          </a:p>
          <a:p>
            <a:pPr>
              <a:buFont typeface="Arial" pitchFamily="34" charset="0"/>
              <a:buChar char="•"/>
            </a:pPr>
            <a:r>
              <a:rPr lang="en-US" sz="2000" dirty="0" smtClean="0">
                <a:solidFill>
                  <a:schemeClr val="bg1"/>
                </a:solidFill>
              </a:rPr>
              <a:t> A thermometer to measure the temperature of the rooms</a:t>
            </a:r>
            <a:endParaRPr lang="en-US" sz="2000" dirty="0">
              <a:solidFill>
                <a:schemeClr val="bg1"/>
              </a:solidFill>
            </a:endParaRPr>
          </a:p>
          <a:p>
            <a:pPr>
              <a:buFont typeface="Arial" pitchFamily="34" charset="0"/>
              <a:buChar char="•"/>
            </a:pPr>
            <a:endParaRPr lang="en-US" sz="2000" dirty="0" smtClean="0">
              <a:solidFill>
                <a:schemeClr val="bg1"/>
              </a:solidFill>
            </a:endParaRPr>
          </a:p>
          <a:p>
            <a:r>
              <a:rPr lang="en-US" sz="2000" b="1" dirty="0" smtClean="0">
                <a:solidFill>
                  <a:schemeClr val="bg1"/>
                </a:solidFill>
              </a:rPr>
              <a:t>Location</a:t>
            </a:r>
          </a:p>
          <a:p>
            <a:endParaRPr lang="en-US" sz="2000" dirty="0" smtClean="0">
              <a:solidFill>
                <a:schemeClr val="bg1"/>
              </a:solidFill>
            </a:endParaRPr>
          </a:p>
          <a:p>
            <a:r>
              <a:rPr lang="en-US" sz="2000" dirty="0" smtClean="0">
                <a:solidFill>
                  <a:schemeClr val="bg1"/>
                </a:solidFill>
              </a:rPr>
              <a:t>Location 1 will be there dark and quiet storeroom, where it is </a:t>
            </a:r>
            <a:r>
              <a:rPr lang="en-US" sz="2000" dirty="0" smtClean="0">
                <a:solidFill>
                  <a:schemeClr val="bg1"/>
                </a:solidFill>
              </a:rPr>
              <a:t>hot</a:t>
            </a:r>
            <a:endParaRPr lang="en-US" sz="2000" dirty="0" smtClean="0">
              <a:solidFill>
                <a:schemeClr val="bg1"/>
              </a:solidFill>
            </a:endParaRPr>
          </a:p>
          <a:p>
            <a:r>
              <a:rPr lang="en-US" sz="2000" dirty="0" smtClean="0">
                <a:solidFill>
                  <a:schemeClr val="bg1"/>
                </a:solidFill>
              </a:rPr>
              <a:t>Location 2 will be in my room, </a:t>
            </a:r>
            <a:r>
              <a:rPr lang="en-US" sz="2000" dirty="0" smtClean="0">
                <a:solidFill>
                  <a:schemeClr val="bg1"/>
                </a:solidFill>
              </a:rPr>
              <a:t>where it is cool (In both ways </a:t>
            </a:r>
            <a:r>
              <a:rPr lang="en-US" sz="2000" dirty="0" smtClean="0">
                <a:solidFill>
                  <a:schemeClr val="bg1"/>
                </a:solidFill>
                <a:sym typeface="Wingdings" pitchFamily="2" charset="2"/>
              </a:rPr>
              <a:t>)</a:t>
            </a:r>
            <a:endParaRPr lang="en-US" sz="2000" dirty="0" smtClean="0">
              <a:solidFill>
                <a:schemeClr val="bg1"/>
              </a:solidFill>
            </a:endParaRPr>
          </a:p>
          <a:p>
            <a:r>
              <a:rPr lang="en-US" sz="2000" dirty="0" smtClean="0">
                <a:solidFill>
                  <a:schemeClr val="bg1"/>
                </a:solidFill>
              </a:rPr>
              <a:t>Location 3 will be in the fridge (not the freezer), where it is freezing </a:t>
            </a:r>
            <a:r>
              <a:rPr lang="en-US" sz="2000" dirty="0" smtClean="0">
                <a:solidFill>
                  <a:schemeClr val="bg1"/>
                </a:solidFill>
              </a:rPr>
              <a:t>cold</a:t>
            </a:r>
            <a:endParaRPr lang="en-US" sz="2000" dirty="0">
              <a:solidFill>
                <a:schemeClr val="bg1"/>
              </a:solidFill>
            </a:endParaRPr>
          </a:p>
          <a:p>
            <a:endParaRPr lang="en-US" sz="2000" dirty="0" smtClean="0">
              <a:solidFill>
                <a:schemeClr val="bg1"/>
              </a:solidFill>
            </a:endParaRPr>
          </a:p>
          <a:p>
            <a:r>
              <a:rPr lang="en-US" sz="2000" dirty="0" smtClean="0">
                <a:solidFill>
                  <a:schemeClr val="bg1"/>
                </a:solidFill>
              </a:rPr>
              <a:t>So in other words, the three locations will have different temperatures.</a:t>
            </a:r>
          </a:p>
          <a:p>
            <a:endParaRPr lang="en-US" sz="2000" dirty="0">
              <a:solidFill>
                <a:schemeClr val="bg1"/>
              </a:solidFill>
            </a:endParaRPr>
          </a:p>
          <a:p>
            <a:r>
              <a:rPr lang="en-US" sz="2000" dirty="0" smtClean="0">
                <a:solidFill>
                  <a:schemeClr val="bg1"/>
                </a:solidFill>
              </a:rPr>
              <a:t>Location 1 : Hot</a:t>
            </a:r>
          </a:p>
          <a:p>
            <a:r>
              <a:rPr lang="en-US" sz="2000" dirty="0" smtClean="0">
                <a:solidFill>
                  <a:schemeClr val="bg1"/>
                </a:solidFill>
              </a:rPr>
              <a:t>Location 2 : Cool</a:t>
            </a:r>
          </a:p>
          <a:p>
            <a:r>
              <a:rPr lang="en-US" sz="2000" dirty="0" smtClean="0">
                <a:solidFill>
                  <a:schemeClr val="bg1"/>
                </a:solidFill>
              </a:rPr>
              <a:t>Location 3 : Freezing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6858000" cy="70788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40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What I will be doing</a:t>
            </a:r>
            <a:endParaRPr lang="en-US" sz="40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83000"/>
                      <a:shade val="100000"/>
                      <a:satMod val="200000"/>
                    </a:schemeClr>
                  </a:gs>
                  <a:gs pos="75000">
                    <a:schemeClr val="accent1">
                      <a:tint val="100000"/>
                      <a:shade val="50000"/>
                      <a:satMod val="150000"/>
                    </a:schemeClr>
                  </a:gs>
                </a:gsLst>
                <a:lin ang="5400000"/>
              </a:gra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0" y="642910"/>
            <a:ext cx="68580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solidFill>
                  <a:schemeClr val="bg1"/>
                </a:solidFill>
              </a:rPr>
              <a:t>I will be testing if water in different locations, will affect the rate of evaporation.</a:t>
            </a:r>
          </a:p>
          <a:p>
            <a:endParaRPr lang="en-US" sz="2000" dirty="0">
              <a:solidFill>
                <a:schemeClr val="bg1"/>
              </a:solidFill>
            </a:endParaRPr>
          </a:p>
          <a:p>
            <a:pPr marL="228600" indent="-228600">
              <a:buAutoNum type="arabicPeriod"/>
            </a:pPr>
            <a:r>
              <a:rPr lang="en-US" sz="2000" dirty="0" smtClean="0">
                <a:solidFill>
                  <a:schemeClr val="bg1"/>
                </a:solidFill>
              </a:rPr>
              <a:t>I have the water ready in 3 cups. I will make sure there are equal amounts of water in each cup. I will also make sure that the water are at the same temperature.</a:t>
            </a:r>
          </a:p>
          <a:p>
            <a:pPr marL="228600" indent="-228600">
              <a:buAutoNum type="arabicPeriod"/>
            </a:pPr>
            <a:r>
              <a:rPr lang="en-US" sz="2000" dirty="0" smtClean="0">
                <a:solidFill>
                  <a:schemeClr val="bg1"/>
                </a:solidFill>
              </a:rPr>
              <a:t>I place the cups of water in 3 different locations, letting them evaporate.</a:t>
            </a:r>
          </a:p>
          <a:p>
            <a:pPr marL="228600" indent="-228600">
              <a:buAutoNum type="arabicPeriod"/>
            </a:pPr>
            <a:r>
              <a:rPr lang="en-US" sz="2000" dirty="0" smtClean="0">
                <a:solidFill>
                  <a:schemeClr val="bg1"/>
                </a:solidFill>
              </a:rPr>
              <a:t>Every week I will take down the volume of water left</a:t>
            </a:r>
          </a:p>
          <a:p>
            <a:pPr marL="228600" indent="-228600">
              <a:buAutoNum type="arabicPeriod"/>
            </a:pPr>
            <a:r>
              <a:rPr lang="en-US" sz="2000" dirty="0" smtClean="0">
                <a:solidFill>
                  <a:schemeClr val="bg1"/>
                </a:solidFill>
              </a:rPr>
              <a:t>After 1 month, I will record down the final volume of water.</a:t>
            </a:r>
            <a:endParaRPr lang="en-US" sz="20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150</TotalTime>
  <Words>351</Words>
  <Application>Microsoft Office PowerPoint</Application>
  <PresentationFormat>On-screen Show (4:3)</PresentationFormat>
  <Paragraphs>39</Paragraphs>
  <Slides>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Slide 1</vt:lpstr>
      <vt:lpstr>Slide 2</vt:lpstr>
      <vt:lpstr>Slide 3</vt:lpstr>
      <vt:lpstr>Slide 4</vt:lpstr>
      <vt:lpstr>Slide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aceang</dc:creator>
  <cp:lastModifiedBy>aceang</cp:lastModifiedBy>
  <cp:revision>16</cp:revision>
  <dcterms:created xsi:type="dcterms:W3CDTF">2010-04-22T07:32:01Z</dcterms:created>
  <dcterms:modified xsi:type="dcterms:W3CDTF">2010-04-22T10:09:02Z</dcterms:modified>
</cp:coreProperties>
</file>

<file path=docProps/thumbnail.jpeg>
</file>